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C"/>
    <a:srgbClr val="FF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99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69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75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56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12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24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62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30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1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82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2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2376B-3DA1-4558-9FA6-4117356A272E}" type="datetimeFigureOut">
              <a:rPr lang="en-GB" smtClean="0"/>
              <a:t>08/04/2014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13185-0588-40DC-89CC-D07F0934B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18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316946"/>
            <a:ext cx="5328592" cy="222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2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2BC"/>
                </a:solidFill>
              </a:rPr>
              <a:t>Lesson 2: Meet the Scientists</a:t>
            </a:r>
            <a:endParaRPr lang="en-GB" b="1" dirty="0">
              <a:solidFill>
                <a:srgbClr val="0072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E7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What kind of place do you work?</a:t>
            </a:r>
          </a:p>
          <a:p>
            <a:pPr>
              <a:buClr>
                <a:srgbClr val="FFE7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What do you do?</a:t>
            </a:r>
          </a:p>
          <a:p>
            <a:pPr>
              <a:buClr>
                <a:srgbClr val="FFE7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What’s your favourite band?</a:t>
            </a:r>
          </a:p>
          <a:p>
            <a:pPr>
              <a:buClr>
                <a:srgbClr val="FFE7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Do you work alone or as part of a team?</a:t>
            </a:r>
          </a:p>
          <a:p>
            <a:pPr>
              <a:buClr>
                <a:srgbClr val="FFE7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How long have you done your job?</a:t>
            </a:r>
          </a:p>
          <a:p>
            <a:pPr>
              <a:buClr>
                <a:srgbClr val="FFE7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What is your research trying to find out?</a:t>
            </a:r>
          </a:p>
          <a:p>
            <a:pPr>
              <a:buClr>
                <a:srgbClr val="FFE700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Will your research affect people? If so how many people and in what way?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445224"/>
            <a:ext cx="21907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69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6450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 dirty="0" smtClean="0">
                <a:solidFill>
                  <a:srgbClr val="0072BC"/>
                </a:solidFill>
              </a:rPr>
              <a:t>Enjoy the event!</a:t>
            </a:r>
            <a:endParaRPr lang="en-GB" sz="8000" b="1" dirty="0">
              <a:solidFill>
                <a:srgbClr val="0072B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340768"/>
            <a:ext cx="3744416" cy="156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301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Lesson 2: Meet the Scientists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</dc:creator>
  <cp:lastModifiedBy>Hannah</cp:lastModifiedBy>
  <cp:revision>2</cp:revision>
  <dcterms:created xsi:type="dcterms:W3CDTF">2014-04-08T11:59:35Z</dcterms:created>
  <dcterms:modified xsi:type="dcterms:W3CDTF">2014-04-08T12:51:31Z</dcterms:modified>
</cp:coreProperties>
</file>